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8" r:id="rId30"/>
    <p:sldId id="284" r:id="rId31"/>
    <p:sldId id="285" r:id="rId32"/>
    <p:sldId id="29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0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9fa64b43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9fa64b43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4690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9fa64b433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9fa64b433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734475" y="3735000"/>
            <a:ext cx="1042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latin typeface="Meiryo"/>
                <a:ea typeface="Meiryo"/>
                <a:cs typeface="Meiryo"/>
                <a:sym typeface="Meiryo"/>
              </a:rPr>
              <a:t>DBA</a:t>
            </a:r>
            <a:endParaRPr sz="1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107424" y="3750450"/>
            <a:ext cx="172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3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879340" y="3750450"/>
            <a:ext cx="104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latin typeface="Meiryo"/>
                <a:ea typeface="Meiryo"/>
                <a:cs typeface="Meiryo"/>
                <a:sym typeface="Meiryo"/>
              </a:rPr>
              <a:t>発表</a:t>
            </a:r>
            <a:endParaRPr sz="13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352838" y="3750450"/>
            <a:ext cx="140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latin typeface="Meiryo"/>
                <a:ea typeface="Meiryo"/>
                <a:cs typeface="Meiryo"/>
                <a:sym typeface="Meiryo"/>
              </a:rPr>
              <a:t>チームリーダー</a:t>
            </a:r>
            <a:endParaRPr sz="13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029075" y="3750450"/>
            <a:ext cx="172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latin typeface="Meiryo"/>
                <a:ea typeface="Meiryo"/>
                <a:cs typeface="Meiryo"/>
                <a:sym typeface="Meiryo"/>
              </a:rPr>
              <a:t>品質管理 / 構成管理</a:t>
            </a:r>
            <a:endParaRPr sz="13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日々の記録 編集V4">
            <a:hlinkClick r:id="" action="ppaction://media"/>
            <a:extLst>
              <a:ext uri="{FF2B5EF4-FFF2-40B4-BE49-F238E27FC236}">
                <a16:creationId xmlns:a16="http://schemas.microsoft.com/office/drawing/2014/main" id="{7E0CD453-907C-E77C-AC6F-C362E590BF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レシピ機能V2">
            <a:hlinkClick r:id="" action="ppaction://media"/>
            <a:extLst>
              <a:ext uri="{FF2B5EF4-FFF2-40B4-BE49-F238E27FC236}">
                <a16:creationId xmlns:a16="http://schemas.microsoft.com/office/drawing/2014/main" id="{1E87FF55-D0C0-D3D7-8D81-ACDDA1732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3636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（工藤・目黒）</a:t>
            </a:r>
            <a:endParaRPr sz="3500" dirty="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432612" y="907332"/>
            <a:ext cx="3399688" cy="26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6174890" y="3692113"/>
            <a:ext cx="22070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710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311700" y="1740768"/>
            <a:ext cx="81810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lang="en-US" altLang="ja"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>
                <a:latin typeface="Meiryo"/>
                <a:ea typeface="Meiryo"/>
                <a:cs typeface="Meiryo"/>
                <a:sym typeface="Meiryo"/>
              </a:rPr>
              <a:t>更新処理と集計処理を同時に行う</a:t>
            </a: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SQL文を記述、データベースに送った</a:t>
            </a:r>
            <a:endParaRPr sz="2400" dirty="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sz="35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</a:t>
            </a:r>
            <a:r>
              <a:rPr lang="ja-JP" altLang="en-US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したり、減らす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965891" y="3202119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 dirty="0"/>
              <a:t>複製、削除する</a:t>
            </a:r>
            <a:r>
              <a:rPr lang="ja-JP" altLang="en-US" sz="1800" b="1" dirty="0"/>
              <a:t>方法</a:t>
            </a:r>
            <a:endParaRPr sz="1800" b="1" dirty="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1" y="790770"/>
            <a:ext cx="2894079" cy="2019418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475" y="3803169"/>
            <a:ext cx="1291525" cy="1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1A26FD5-49EA-0C89-3B25-6A1FDC004CEC}"/>
              </a:ext>
            </a:extLst>
          </p:cNvPr>
          <p:cNvSpPr txBox="1"/>
          <p:nvPr/>
        </p:nvSpPr>
        <p:spPr>
          <a:xfrm>
            <a:off x="5053892" y="3378696"/>
            <a:ext cx="34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☑複製元の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name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をつけられない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9F2B6-49F5-373F-D9C5-EF40E67D1412}"/>
              </a:ext>
            </a:extLst>
          </p:cNvPr>
          <p:cNvSpPr txBox="1"/>
          <p:nvPr/>
        </p:nvSpPr>
        <p:spPr>
          <a:xfrm>
            <a:off x="5053892" y="3953321"/>
            <a:ext cx="3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☑そもそもどのように増減させるか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5678755" y="748151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星: 5 pt 3">
            <a:extLst>
              <a:ext uri="{FF2B5EF4-FFF2-40B4-BE49-F238E27FC236}">
                <a16:creationId xmlns:a16="http://schemas.microsoft.com/office/drawing/2014/main" id="{A5B7F25B-5AEC-40E3-AA29-11206C9B40D8}"/>
              </a:ext>
            </a:extLst>
          </p:cNvPr>
          <p:cNvSpPr/>
          <p:nvPr/>
        </p:nvSpPr>
        <p:spPr>
          <a:xfrm>
            <a:off x="3918825" y="3548904"/>
            <a:ext cx="568275" cy="5271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星: 5 pt 9">
            <a:extLst>
              <a:ext uri="{FF2B5EF4-FFF2-40B4-BE49-F238E27FC236}">
                <a16:creationId xmlns:a16="http://schemas.microsoft.com/office/drawing/2014/main" id="{06903E0B-B569-D14D-C20E-F0643B19D915}"/>
              </a:ext>
            </a:extLst>
          </p:cNvPr>
          <p:cNvSpPr/>
          <p:nvPr/>
        </p:nvSpPr>
        <p:spPr>
          <a:xfrm>
            <a:off x="3420553" y="3547115"/>
            <a:ext cx="568275" cy="5271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dirty="0"/>
              <a:t>責任感強</a:t>
            </a:r>
            <a:r>
              <a:rPr lang="ja-JP" altLang="en-US" sz="900" dirty="0"/>
              <a:t>ス</a:t>
            </a:r>
            <a:r>
              <a:rPr lang="ja" sz="900" dirty="0"/>
              <a:t>ギィーッ！</a:t>
            </a:r>
            <a:endParaRPr sz="900" dirty="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3381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320" b="1"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4572000" y="2571750"/>
            <a:ext cx="4141693" cy="1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572000" y="557341"/>
            <a:ext cx="4141693" cy="190320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647303" y="2736525"/>
            <a:ext cx="1710465" cy="818100"/>
          </a:xfrm>
          <a:prstGeom prst="wedgeEllipseCallout">
            <a:avLst>
              <a:gd name="adj1" fmla="val 108079"/>
              <a:gd name="adj2" fmla="val 1911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488431" y="1130041"/>
            <a:ext cx="2107200" cy="818100"/>
          </a:xfrm>
          <a:prstGeom prst="wedgeEllipseCallout">
            <a:avLst>
              <a:gd name="adj1" fmla="val -97567"/>
              <a:gd name="adj2" fmla="val -8024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, アプリケーション, テーブル, Excel&#10;&#10;自動的に生成された説明">
            <a:extLst>
              <a:ext uri="{FF2B5EF4-FFF2-40B4-BE49-F238E27FC236}">
                <a16:creationId xmlns:a16="http://schemas.microsoft.com/office/drawing/2014/main" id="{1A78B7E9-048C-82FD-5673-9D6BD5C87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30" t="39316" r="19647" b="24650"/>
          <a:stretch/>
        </p:blipFill>
        <p:spPr>
          <a:xfrm>
            <a:off x="4928838" y="1289030"/>
            <a:ext cx="3869689" cy="2970735"/>
          </a:xfrm>
          <a:prstGeom prst="rect">
            <a:avLst/>
          </a:prstGeom>
        </p:spPr>
      </p:pic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5FFB6D9-4B7D-E775-1299-727B476E3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05" t="25049" r="30973" b="17166"/>
          <a:stretch/>
        </p:blipFill>
        <p:spPr>
          <a:xfrm>
            <a:off x="345471" y="1086382"/>
            <a:ext cx="4226529" cy="2970735"/>
          </a:xfrm>
          <a:prstGeom prst="rect">
            <a:avLst/>
          </a:prstGeom>
        </p:spPr>
      </p:pic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B1F90FFF-F62B-085D-C2E9-A836CABF7D36}"/>
              </a:ext>
            </a:extLst>
          </p:cNvPr>
          <p:cNvSpPr/>
          <p:nvPr/>
        </p:nvSpPr>
        <p:spPr>
          <a:xfrm>
            <a:off x="724829" y="1289030"/>
            <a:ext cx="457200" cy="361351"/>
          </a:xfrm>
          <a:prstGeom prst="flowChartConnec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9EBEF81B-60AF-DEB7-8046-CFA1A66B8849}"/>
              </a:ext>
            </a:extLst>
          </p:cNvPr>
          <p:cNvSpPr/>
          <p:nvPr/>
        </p:nvSpPr>
        <p:spPr>
          <a:xfrm>
            <a:off x="6490010" y="2776654"/>
            <a:ext cx="518638" cy="468351"/>
          </a:xfrm>
          <a:prstGeom prst="flowChartConnec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19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52500" y="528550"/>
            <a:ext cx="7509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00" b="1"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sz="3500" b="1"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08817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</a:t>
            </a:r>
            <a:r>
              <a:rPr lang="ja-JP" altLang="en-US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のグーグルドキュメント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</a:t>
            </a:r>
            <a:r>
              <a:rPr lang="ja-JP" altLang="en-US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分別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348831294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-JP" altLang="en-US" b="1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ドキュメント</a:t>
                      </a:r>
                      <a:r>
                        <a:rPr lang="ja" b="1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名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</a:rPr>
              <a:t>「書いた/書いてない問題」の減少</a:t>
            </a:r>
            <a:endParaRPr sz="30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ご清聴ありがとうございました！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t="27955" b="17700"/>
          <a:stretch/>
        </p:blipFill>
        <p:spPr>
          <a:xfrm>
            <a:off x="1542300" y="1181100"/>
            <a:ext cx="6059412" cy="246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25" y="3814150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/>
          <p:nvPr/>
        </p:nvSpPr>
        <p:spPr>
          <a:xfrm>
            <a:off x="6460050" y="1071100"/>
            <a:ext cx="981900" cy="981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3"/>
          <p:cNvSpPr/>
          <p:nvPr/>
        </p:nvSpPr>
        <p:spPr>
          <a:xfrm>
            <a:off x="4477625" y="1093925"/>
            <a:ext cx="696600" cy="696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3"/>
          <p:cNvSpPr/>
          <p:nvPr/>
        </p:nvSpPr>
        <p:spPr>
          <a:xfrm>
            <a:off x="1863275" y="1071100"/>
            <a:ext cx="908400" cy="8394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3"/>
          <p:cNvSpPr/>
          <p:nvPr/>
        </p:nvSpPr>
        <p:spPr>
          <a:xfrm>
            <a:off x="3495725" y="3049500"/>
            <a:ext cx="981900" cy="981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3"/>
          <p:cNvSpPr/>
          <p:nvPr/>
        </p:nvSpPr>
        <p:spPr>
          <a:xfrm>
            <a:off x="5125626" y="1017725"/>
            <a:ext cx="484200" cy="48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3"/>
          <p:cNvSpPr/>
          <p:nvPr/>
        </p:nvSpPr>
        <p:spPr>
          <a:xfrm>
            <a:off x="3999302" y="1093925"/>
            <a:ext cx="572700" cy="572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3"/>
          <p:cNvSpPr/>
          <p:nvPr/>
        </p:nvSpPr>
        <p:spPr>
          <a:xfrm>
            <a:off x="3188945" y="3418450"/>
            <a:ext cx="395700" cy="395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3"/>
          <p:cNvSpPr/>
          <p:nvPr/>
        </p:nvSpPr>
        <p:spPr>
          <a:xfrm>
            <a:off x="2954645" y="1017725"/>
            <a:ext cx="395700" cy="3957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3"/>
          <p:cNvSpPr/>
          <p:nvPr/>
        </p:nvSpPr>
        <p:spPr>
          <a:xfrm>
            <a:off x="1239652" y="3329950"/>
            <a:ext cx="572700" cy="572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3"/>
          <p:cNvSpPr/>
          <p:nvPr/>
        </p:nvSpPr>
        <p:spPr>
          <a:xfrm>
            <a:off x="654475" y="1790825"/>
            <a:ext cx="981900" cy="981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3"/>
          <p:cNvSpPr/>
          <p:nvPr/>
        </p:nvSpPr>
        <p:spPr>
          <a:xfrm>
            <a:off x="2619100" y="1017725"/>
            <a:ext cx="484200" cy="484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3"/>
          <p:cNvSpPr/>
          <p:nvPr/>
        </p:nvSpPr>
        <p:spPr>
          <a:xfrm>
            <a:off x="1115750" y="2721550"/>
            <a:ext cx="696600" cy="696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3"/>
          <p:cNvSpPr/>
          <p:nvPr/>
        </p:nvSpPr>
        <p:spPr>
          <a:xfrm>
            <a:off x="1328145" y="1590425"/>
            <a:ext cx="395700" cy="3957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3"/>
          <p:cNvSpPr/>
          <p:nvPr/>
        </p:nvSpPr>
        <p:spPr>
          <a:xfrm>
            <a:off x="1636375" y="1507500"/>
            <a:ext cx="301500" cy="301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3"/>
          <p:cNvSpPr/>
          <p:nvPr/>
        </p:nvSpPr>
        <p:spPr>
          <a:xfrm>
            <a:off x="1723850" y="3546900"/>
            <a:ext cx="484200" cy="484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3"/>
          <p:cNvSpPr/>
          <p:nvPr/>
        </p:nvSpPr>
        <p:spPr>
          <a:xfrm>
            <a:off x="3671898" y="1017480"/>
            <a:ext cx="395700" cy="3960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3"/>
          <p:cNvSpPr/>
          <p:nvPr/>
        </p:nvSpPr>
        <p:spPr>
          <a:xfrm>
            <a:off x="4362425" y="3049500"/>
            <a:ext cx="839400" cy="839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3"/>
          <p:cNvSpPr/>
          <p:nvPr/>
        </p:nvSpPr>
        <p:spPr>
          <a:xfrm>
            <a:off x="5094298" y="3342455"/>
            <a:ext cx="395700" cy="3960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"/>
          <p:cNvSpPr/>
          <p:nvPr/>
        </p:nvSpPr>
        <p:spPr>
          <a:xfrm>
            <a:off x="2503588" y="3192000"/>
            <a:ext cx="696600" cy="696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2208045" y="3546900"/>
            <a:ext cx="395700" cy="395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3"/>
          <p:cNvSpPr/>
          <p:nvPr/>
        </p:nvSpPr>
        <p:spPr>
          <a:xfrm>
            <a:off x="5584249" y="955625"/>
            <a:ext cx="634500" cy="6348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3"/>
          <p:cNvSpPr/>
          <p:nvPr/>
        </p:nvSpPr>
        <p:spPr>
          <a:xfrm>
            <a:off x="6163445" y="1182425"/>
            <a:ext cx="395700" cy="395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3"/>
          <p:cNvSpPr/>
          <p:nvPr/>
        </p:nvSpPr>
        <p:spPr>
          <a:xfrm>
            <a:off x="7221126" y="1666625"/>
            <a:ext cx="484200" cy="48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3"/>
          <p:cNvSpPr/>
          <p:nvPr/>
        </p:nvSpPr>
        <p:spPr>
          <a:xfrm>
            <a:off x="7520088" y="1809000"/>
            <a:ext cx="696600" cy="696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3"/>
          <p:cNvSpPr/>
          <p:nvPr/>
        </p:nvSpPr>
        <p:spPr>
          <a:xfrm>
            <a:off x="7582052" y="2476800"/>
            <a:ext cx="572700" cy="572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3"/>
          <p:cNvSpPr/>
          <p:nvPr/>
        </p:nvSpPr>
        <p:spPr>
          <a:xfrm>
            <a:off x="7520095" y="2946750"/>
            <a:ext cx="395700" cy="3957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3"/>
          <p:cNvSpPr/>
          <p:nvPr/>
        </p:nvSpPr>
        <p:spPr>
          <a:xfrm>
            <a:off x="7221125" y="3226950"/>
            <a:ext cx="484200" cy="484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3"/>
          <p:cNvSpPr/>
          <p:nvPr/>
        </p:nvSpPr>
        <p:spPr>
          <a:xfrm>
            <a:off x="6496800" y="3418450"/>
            <a:ext cx="839400" cy="775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3"/>
          <p:cNvSpPr/>
          <p:nvPr/>
        </p:nvSpPr>
        <p:spPr>
          <a:xfrm>
            <a:off x="6069215" y="3458400"/>
            <a:ext cx="572700" cy="572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3"/>
          <p:cNvSpPr/>
          <p:nvPr/>
        </p:nvSpPr>
        <p:spPr>
          <a:xfrm>
            <a:off x="5659400" y="3374050"/>
            <a:ext cx="484200" cy="484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3"/>
          <p:cNvSpPr/>
          <p:nvPr/>
        </p:nvSpPr>
        <p:spPr>
          <a:xfrm>
            <a:off x="5369595" y="3458400"/>
            <a:ext cx="395700" cy="395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3236850" y="955625"/>
            <a:ext cx="208800" cy="208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3"/>
          <p:cNvSpPr/>
          <p:nvPr/>
        </p:nvSpPr>
        <p:spPr>
          <a:xfrm>
            <a:off x="3417050" y="925775"/>
            <a:ext cx="301500" cy="3015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43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910</Words>
  <Application>Microsoft Office PowerPoint</Application>
  <PresentationFormat>画面に合わせる (16:9)</PresentationFormat>
  <Paragraphs>186</Paragraphs>
  <Slides>32</Slides>
  <Notes>30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7" baseType="lpstr">
      <vt:lpstr>メイリオ</vt:lpstr>
      <vt:lpstr>メイリオ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工夫点＆苦労した点（工藤・目黒）</vt:lpstr>
      <vt:lpstr>工夫点＆苦労した点（富濱）</vt:lpstr>
      <vt:lpstr>工夫点＆苦労した点（富濱）</vt:lpstr>
      <vt:lpstr>工夫点＆苦労した点（富濱）</vt:lpstr>
      <vt:lpstr>工夫点＆苦労した点（富濱）</vt:lpstr>
      <vt:lpstr>工夫点＆苦労した点（落合）</vt:lpstr>
      <vt:lpstr>工夫点＆苦労した点（落合）</vt:lpstr>
      <vt:lpstr>工夫点＆苦労した点（落合）</vt:lpstr>
      <vt:lpstr>工夫点＆苦労した点（落合）</vt:lpstr>
      <vt:lpstr>工夫点＆苦労した点（山口） </vt:lpstr>
      <vt:lpstr>工夫点＆苦労した点（山口）</vt:lpstr>
      <vt:lpstr>工夫点＆苦労した点（山口）</vt:lpstr>
      <vt:lpstr> ２：チーム開発にあたって </vt:lpstr>
      <vt:lpstr>よく言えば「真面目」 悪く言えば「無理しがち」</vt:lpstr>
      <vt:lpstr>施策</vt:lpstr>
      <vt:lpstr>状況の可視化</vt:lpstr>
      <vt:lpstr>PowerPoint プレゼンテーション</vt:lpstr>
      <vt:lpstr>個々の得意分野を生かすタスク配分</vt:lpstr>
      <vt:lpstr>「被り」をなくす</vt:lpstr>
      <vt:lpstr>ご清聴ありがとうございました！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工藤愛恵</cp:lastModifiedBy>
  <cp:revision>21</cp:revision>
  <dcterms:modified xsi:type="dcterms:W3CDTF">2022-06-30T00:10:02Z</dcterms:modified>
</cp:coreProperties>
</file>